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67" r:id="rId3"/>
    <p:sldId id="266" r:id="rId4"/>
    <p:sldId id="259" r:id="rId5"/>
    <p:sldId id="264" r:id="rId6"/>
    <p:sldId id="265" r:id="rId7"/>
    <p:sldId id="260" r:id="rId8"/>
    <p:sldId id="261" r:id="rId9"/>
    <p:sldId id="262" r:id="rId10"/>
    <p:sldId id="263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69" autoAdjust="0"/>
    <p:restoredTop sz="94660"/>
  </p:normalViewPr>
  <p:slideViewPr>
    <p:cSldViewPr>
      <p:cViewPr varScale="1">
        <p:scale>
          <a:sx n="86" d="100"/>
          <a:sy n="86" d="100"/>
        </p:scale>
        <p:origin x="-107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6BB7DF-724C-4BE6-97E8-F4C5CAD42F74}" type="datetimeFigureOut">
              <a:rPr lang="en-US" smtClean="0"/>
              <a:pPr/>
              <a:t>9/16/2010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1C1514-0BB2-47F0-8C1B-249BA5CD3E8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4.xml"/><Relationship Id="rId3" Type="http://schemas.openxmlformats.org/officeDocument/2006/relationships/slide" Target="slide3.xml"/><Relationship Id="rId7" Type="http://schemas.openxmlformats.org/officeDocument/2006/relationships/slide" Target="slide8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1.xml"/><Relationship Id="rId6" Type="http://schemas.openxmlformats.org/officeDocument/2006/relationships/slide" Target="slide6.xml"/><Relationship Id="rId5" Type="http://schemas.openxmlformats.org/officeDocument/2006/relationships/slide" Target="slide7.xml"/><Relationship Id="rId10" Type="http://schemas.openxmlformats.org/officeDocument/2006/relationships/slide" Target="slide2.xml"/><Relationship Id="rId4" Type="http://schemas.openxmlformats.org/officeDocument/2006/relationships/slide" Target="slide9.xml"/><Relationship Id="rId9" Type="http://schemas.openxmlformats.org/officeDocument/2006/relationships/slide" Target="slide5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slide" Target="slide6.xml"/><Relationship Id="rId3" Type="http://schemas.openxmlformats.org/officeDocument/2006/relationships/slide" Target="slide4.xml"/><Relationship Id="rId7" Type="http://schemas.openxmlformats.org/officeDocument/2006/relationships/slide" Target="slide3.xml"/><Relationship Id="rId2" Type="http://schemas.openxmlformats.org/officeDocument/2006/relationships/slide" Target="slide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1.xml"/><Relationship Id="rId5" Type="http://schemas.openxmlformats.org/officeDocument/2006/relationships/slide" Target="slide7.xml"/><Relationship Id="rId4" Type="http://schemas.openxmlformats.org/officeDocument/2006/relationships/slide" Target="slide5.xml"/><Relationship Id="rId9" Type="http://schemas.openxmlformats.org/officeDocument/2006/relationships/slide" Target="slide9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slide" Target="slide10.xml"/><Relationship Id="rId3" Type="http://schemas.openxmlformats.org/officeDocument/2006/relationships/slide" Target="slide7.xml"/><Relationship Id="rId7" Type="http://schemas.openxmlformats.org/officeDocument/2006/relationships/slide" Target="slide9.xml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8.xml"/><Relationship Id="rId5" Type="http://schemas.openxmlformats.org/officeDocument/2006/relationships/slide" Target="slide6.xml"/><Relationship Id="rId4" Type="http://schemas.openxmlformats.org/officeDocument/2006/relationships/slide" Target="slide5.xml"/><Relationship Id="rId9" Type="http://schemas.openxmlformats.org/officeDocument/2006/relationships/slide" Target="slide1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slide" Target="slide8.xml"/><Relationship Id="rId3" Type="http://schemas.openxmlformats.org/officeDocument/2006/relationships/slide" Target="slide1.xml"/><Relationship Id="rId7" Type="http://schemas.openxmlformats.org/officeDocument/2006/relationships/slide" Target="slide6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6" Type="http://schemas.openxmlformats.org/officeDocument/2006/relationships/slide" Target="slide7.xml"/><Relationship Id="rId5" Type="http://schemas.openxmlformats.org/officeDocument/2006/relationships/slide" Target="slide9.xml"/><Relationship Id="rId4" Type="http://schemas.openxmlformats.org/officeDocument/2006/relationships/slide" Target="slide5.xml"/><Relationship Id="rId9" Type="http://schemas.openxmlformats.org/officeDocument/2006/relationships/slide" Target="slide10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slide" Target="slide6.xml"/><Relationship Id="rId3" Type="http://schemas.openxmlformats.org/officeDocument/2006/relationships/slide" Target="slide3.xml"/><Relationship Id="rId7" Type="http://schemas.openxmlformats.org/officeDocument/2006/relationships/slide" Target="slide8.xml"/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Relationship Id="rId6" Type="http://schemas.openxmlformats.org/officeDocument/2006/relationships/slide" Target="slide4.xml"/><Relationship Id="rId5" Type="http://schemas.openxmlformats.org/officeDocument/2006/relationships/slide" Target="slide10.xml"/><Relationship Id="rId4" Type="http://schemas.openxmlformats.org/officeDocument/2006/relationships/slide" Target="slide9.xml"/><Relationship Id="rId9" Type="http://schemas.openxmlformats.org/officeDocument/2006/relationships/slide" Target="slide7.xm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slide" Target="slide1.xml"/><Relationship Id="rId3" Type="http://schemas.openxmlformats.org/officeDocument/2006/relationships/slide" Target="slide4.xml"/><Relationship Id="rId7" Type="http://schemas.openxmlformats.org/officeDocument/2006/relationships/slide" Target="slide9.xml"/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8.xml"/><Relationship Id="rId5" Type="http://schemas.openxmlformats.org/officeDocument/2006/relationships/slide" Target="slide10.xml"/><Relationship Id="rId4" Type="http://schemas.openxmlformats.org/officeDocument/2006/relationships/slide" Target="slide7.xml"/><Relationship Id="rId9" Type="http://schemas.openxmlformats.org/officeDocument/2006/relationships/slide" Target="slide3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slide" Target="slide8.xml"/><Relationship Id="rId3" Type="http://schemas.openxmlformats.org/officeDocument/2006/relationships/slide" Target="slide3.xml"/><Relationship Id="rId7" Type="http://schemas.openxmlformats.org/officeDocument/2006/relationships/slide" Target="slide4.xml"/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Relationship Id="rId6" Type="http://schemas.openxmlformats.org/officeDocument/2006/relationships/slide" Target="slide5.xml"/><Relationship Id="rId5" Type="http://schemas.openxmlformats.org/officeDocument/2006/relationships/slide" Target="slide9.xml"/><Relationship Id="rId4" Type="http://schemas.openxmlformats.org/officeDocument/2006/relationships/slide" Target="slide6.xml"/><Relationship Id="rId9" Type="http://schemas.openxmlformats.org/officeDocument/2006/relationships/slide" Target="slide10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slide" Target="slide10.xml"/><Relationship Id="rId3" Type="http://schemas.openxmlformats.org/officeDocument/2006/relationships/slide" Target="slide1.xml"/><Relationship Id="rId7" Type="http://schemas.openxmlformats.org/officeDocument/2006/relationships/slide" Target="slide4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6" Type="http://schemas.openxmlformats.org/officeDocument/2006/relationships/slide" Target="slide5.xml"/><Relationship Id="rId5" Type="http://schemas.openxmlformats.org/officeDocument/2006/relationships/slide" Target="slide6.xml"/><Relationship Id="rId4" Type="http://schemas.openxmlformats.org/officeDocument/2006/relationships/slide" Target="slide9.xml"/><Relationship Id="rId9" Type="http://schemas.openxmlformats.org/officeDocument/2006/relationships/slide" Target="slide7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slide" Target="slide6.xml"/><Relationship Id="rId3" Type="http://schemas.openxmlformats.org/officeDocument/2006/relationships/slide" Target="slide8.xml"/><Relationship Id="rId7" Type="http://schemas.openxmlformats.org/officeDocument/2006/relationships/slide" Target="slide4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2.xml"/><Relationship Id="rId6" Type="http://schemas.openxmlformats.org/officeDocument/2006/relationships/slide" Target="slide5.xml"/><Relationship Id="rId5" Type="http://schemas.openxmlformats.org/officeDocument/2006/relationships/slide" Target="slide3.xml"/><Relationship Id="rId4" Type="http://schemas.openxmlformats.org/officeDocument/2006/relationships/slide" Target="slide1.xml"/><Relationship Id="rId9" Type="http://schemas.openxmlformats.org/officeDocument/2006/relationships/slide" Target="slid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Some facts about the person known as… P.J.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By P.J. Barth</a:t>
            </a:r>
          </a:p>
          <a:p>
            <a:pPr algn="l"/>
            <a:r>
              <a:rPr lang="en-US" dirty="0" smtClean="0"/>
              <a:t>If you make it                   through to the end you                     get cake!</a:t>
            </a:r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Part about technology</a:t>
            </a:r>
            <a:endParaRPr lang="en-US" dirty="0"/>
          </a:p>
        </p:txBody>
      </p:sp>
      <p:sp>
        <p:nvSpPr>
          <p:cNvPr id="6" name="Rectangle 5">
            <a:hlinkClick r:id="rId3" action="ppaction://hlinksldjump"/>
          </p:cNvPr>
          <p:cNvSpPr/>
          <p:nvPr/>
        </p:nvSpPr>
        <p:spPr>
          <a:xfrm>
            <a:off x="365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Family</a:t>
            </a:r>
            <a:endParaRPr lang="en-US" dirty="0"/>
          </a:p>
        </p:txBody>
      </p:sp>
      <p:sp>
        <p:nvSpPr>
          <p:cNvPr id="7" name="Rectangle 6">
            <a:hlinkClick r:id="rId4" action="ppaction://hlinksldjump"/>
          </p:cNvPr>
          <p:cNvSpPr/>
          <p:nvPr/>
        </p:nvSpPr>
        <p:spPr>
          <a:xfrm>
            <a:off x="35052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Teaching Programs</a:t>
            </a:r>
            <a:endParaRPr lang="en-US" dirty="0"/>
          </a:p>
        </p:txBody>
      </p:sp>
      <p:sp>
        <p:nvSpPr>
          <p:cNvPr id="8" name="Rectangle 7">
            <a:hlinkClick r:id="rId5" action="ppaction://hlinksldjump"/>
          </p:cNvPr>
          <p:cNvSpPr/>
          <p:nvPr/>
        </p:nvSpPr>
        <p:spPr>
          <a:xfrm>
            <a:off x="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Unusual Facts</a:t>
            </a:r>
            <a:endParaRPr lang="en-US" dirty="0"/>
          </a:p>
        </p:txBody>
      </p:sp>
      <p:sp>
        <p:nvSpPr>
          <p:cNvPr id="9" name="Rectangle 8">
            <a:hlinkClick r:id="rId6" action="ppaction://hlinksldjump"/>
          </p:cNvPr>
          <p:cNvSpPr/>
          <p:nvPr/>
        </p:nvSpPr>
        <p:spPr>
          <a:xfrm>
            <a:off x="746760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Favorites</a:t>
            </a:r>
            <a:endParaRPr lang="en-US" dirty="0"/>
          </a:p>
        </p:txBody>
      </p:sp>
      <p:sp>
        <p:nvSpPr>
          <p:cNvPr id="10" name="Rectangle 9">
            <a:hlinkClick r:id="rId7" action="ppaction://hlinksldjump"/>
          </p:cNvPr>
          <p:cNvSpPr/>
          <p:nvPr/>
        </p:nvSpPr>
        <p:spPr>
          <a:xfrm>
            <a:off x="74676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good I am at technology</a:t>
            </a:r>
            <a:endParaRPr lang="en-US" dirty="0"/>
          </a:p>
        </p:txBody>
      </p:sp>
      <p:sp>
        <p:nvSpPr>
          <p:cNvPr id="11" name="Rectangle 10">
            <a:hlinkClick r:id="rId8" action="ppaction://hlinksldjump"/>
          </p:cNvPr>
          <p:cNvSpPr/>
          <p:nvPr/>
        </p:nvSpPr>
        <p:spPr>
          <a:xfrm>
            <a:off x="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Goals</a:t>
            </a:r>
            <a:endParaRPr lang="en-US" dirty="0"/>
          </a:p>
        </p:txBody>
      </p:sp>
      <p:sp>
        <p:nvSpPr>
          <p:cNvPr id="12" name="Rectangle 11">
            <a:hlinkClick r:id="rId9" action="ppaction://hlinksldjump"/>
          </p:cNvPr>
          <p:cNvSpPr/>
          <p:nvPr/>
        </p:nvSpPr>
        <p:spPr>
          <a:xfrm>
            <a:off x="746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Wishes/Dreams</a:t>
            </a:r>
            <a:endParaRPr lang="en-US" dirty="0"/>
          </a:p>
        </p:txBody>
      </p:sp>
      <p:sp>
        <p:nvSpPr>
          <p:cNvPr id="13" name="Rectangle 12">
            <a:hlinkClick r:id="rId10" action="ppaction://hlinksldjump"/>
          </p:cNvPr>
          <p:cNvSpPr/>
          <p:nvPr/>
        </p:nvSpPr>
        <p:spPr>
          <a:xfrm>
            <a:off x="3657600" y="4876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The End :D</a:t>
            </a:r>
            <a:endParaRPr lang="en-US" dirty="0"/>
          </a:p>
        </p:txBody>
      </p:sp>
    </p:spTree>
  </p:cSld>
  <p:clrMapOvr>
    <a:masterClrMapping/>
  </p:clrMapOvr>
  <p:transition spd="slow">
    <p:newsflash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Best part of technology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think the best part about technology is the entertainment part. I like to play video games every day for several hours over, and watch TV some days, literally with all of my free time.</a:t>
            </a:r>
          </a:p>
          <a:p>
            <a:r>
              <a:rPr lang="en-US" dirty="0"/>
              <a:t> </a:t>
            </a:r>
            <a:r>
              <a:rPr lang="en-US" dirty="0" smtClean="0"/>
              <a:t>        I think video games are a huge enhancement to the entertainment part of life which is the reason that I think it’s the best part </a:t>
            </a:r>
            <a:r>
              <a:rPr lang="en-US" smtClean="0"/>
              <a:t>of technology.</a:t>
            </a:r>
            <a:endParaRPr lang="en-US" dirty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74676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good I am at technology</a:t>
            </a:r>
            <a:endParaRPr lang="en-US" dirty="0"/>
          </a:p>
        </p:txBody>
      </p:sp>
      <p:sp>
        <p:nvSpPr>
          <p:cNvPr id="5" name="Rectangle 4">
            <a:hlinkClick r:id="rId3" action="ppaction://hlinksldjump"/>
          </p:cNvPr>
          <p:cNvSpPr/>
          <p:nvPr/>
        </p:nvSpPr>
        <p:spPr>
          <a:xfrm>
            <a:off x="746760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Goals</a:t>
            </a:r>
            <a:endParaRPr lang="en-US" dirty="0"/>
          </a:p>
        </p:txBody>
      </p:sp>
      <p:sp>
        <p:nvSpPr>
          <p:cNvPr id="6" name="Rectangle 5">
            <a:hlinkClick r:id="rId4" action="ppaction://hlinksldjump"/>
          </p:cNvPr>
          <p:cNvSpPr/>
          <p:nvPr/>
        </p:nvSpPr>
        <p:spPr>
          <a:xfrm>
            <a:off x="746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Wishes/Dreams</a:t>
            </a:r>
            <a:endParaRPr lang="en-US" dirty="0"/>
          </a:p>
        </p:txBody>
      </p:sp>
      <p:sp>
        <p:nvSpPr>
          <p:cNvPr id="7" name="Rectangle 6">
            <a:hlinkClick r:id="rId5" action="ppaction://hlinksldjump"/>
          </p:cNvPr>
          <p:cNvSpPr/>
          <p:nvPr/>
        </p:nvSpPr>
        <p:spPr>
          <a:xfrm>
            <a:off x="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Unusual Facts</a:t>
            </a:r>
            <a:endParaRPr lang="en-US" dirty="0"/>
          </a:p>
        </p:txBody>
      </p:sp>
      <p:sp>
        <p:nvSpPr>
          <p:cNvPr id="8" name="Rectangle 7">
            <a:hlinkClick r:id="rId6" action="ppaction://hlinksldjump"/>
          </p:cNvPr>
          <p:cNvSpPr/>
          <p:nvPr/>
        </p:nvSpPr>
        <p:spPr>
          <a:xfrm>
            <a:off x="19050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9" name="Rectangle 8">
            <a:hlinkClick r:id="rId7" action="ppaction://hlinksldjump"/>
          </p:cNvPr>
          <p:cNvSpPr/>
          <p:nvPr/>
        </p:nvSpPr>
        <p:spPr>
          <a:xfrm>
            <a:off x="365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Family</a:t>
            </a:r>
            <a:endParaRPr lang="en-US" dirty="0"/>
          </a:p>
        </p:txBody>
      </p:sp>
      <p:sp>
        <p:nvSpPr>
          <p:cNvPr id="10" name="Rectangle 9">
            <a:hlinkClick r:id="rId8" action="ppaction://hlinksldjump"/>
          </p:cNvPr>
          <p:cNvSpPr/>
          <p:nvPr/>
        </p:nvSpPr>
        <p:spPr>
          <a:xfrm>
            <a:off x="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Favorites</a:t>
            </a:r>
            <a:endParaRPr lang="en-US" dirty="0"/>
          </a:p>
        </p:txBody>
      </p:sp>
      <p:sp>
        <p:nvSpPr>
          <p:cNvPr id="11" name="Rectangle 10">
            <a:hlinkClick r:id="rId9" action="ppaction://hlinksldjump"/>
          </p:cNvPr>
          <p:cNvSpPr/>
          <p:nvPr/>
        </p:nvSpPr>
        <p:spPr>
          <a:xfrm>
            <a:off x="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Teaching Programs</a:t>
            </a:r>
            <a:endParaRPr lang="en-US" dirty="0"/>
          </a:p>
        </p:txBody>
      </p:sp>
    </p:spTree>
  </p:cSld>
  <p:clrMapOvr>
    <a:masterClrMapping/>
  </p:clrMapOvr>
  <p:transition spd="slow">
    <p:checker dir="vert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End :D</a:t>
            </a:r>
            <a:endParaRPr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Congratulations you made it through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Here is your cake </a:t>
            </a:r>
            <a:r>
              <a:rPr lang="en-US" dirty="0" smtClean="0">
                <a:sym typeface="Wingdings" pitchFamily="2" charset="2"/>
              </a:rPr>
              <a:t></a:t>
            </a:r>
            <a:endParaRPr lang="en-US" dirty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74676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</a:t>
            </a:r>
            <a:endParaRPr lang="en-US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4191000" y="2514600"/>
            <a:ext cx="2133600" cy="315532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ransition spd="slow">
    <p:cover dir="lu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Family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my immediate family I have: 1 sister 1 brother a mom and a dad a step dad a step mom 2 step sisters and technically 1 step brother.</a:t>
            </a:r>
          </a:p>
          <a:p>
            <a:r>
              <a:rPr lang="en-US" dirty="0"/>
              <a:t> </a:t>
            </a:r>
            <a:r>
              <a:rPr lang="en-US" dirty="0" smtClean="0"/>
              <a:t>         I like everyone in my family ‘cause </a:t>
            </a:r>
          </a:p>
          <a:p>
            <a:r>
              <a:rPr lang="en-US" dirty="0" smtClean="0"/>
              <a:t>They are just as weird and strange </a:t>
            </a:r>
            <a:r>
              <a:rPr lang="en-US" smtClean="0"/>
              <a:t>and me, </a:t>
            </a:r>
            <a:r>
              <a:rPr lang="en-US" dirty="0" smtClean="0"/>
              <a:t>and the </a:t>
            </a:r>
            <a:r>
              <a:rPr lang="en-US" smtClean="0"/>
              <a:t>main reason I act why I do</a:t>
            </a:r>
            <a:endParaRPr lang="en-US" dirty="0" smtClean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Goals</a:t>
            </a:r>
            <a:endParaRPr lang="en-US" dirty="0"/>
          </a:p>
        </p:txBody>
      </p:sp>
      <p:sp>
        <p:nvSpPr>
          <p:cNvPr id="5" name="Rectangle 4">
            <a:hlinkClick r:id="rId3" action="ppaction://hlinksldjump"/>
          </p:cNvPr>
          <p:cNvSpPr/>
          <p:nvPr/>
        </p:nvSpPr>
        <p:spPr>
          <a:xfrm>
            <a:off x="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Unusual Facts</a:t>
            </a:r>
            <a:endParaRPr lang="en-US" dirty="0"/>
          </a:p>
        </p:txBody>
      </p:sp>
      <p:sp>
        <p:nvSpPr>
          <p:cNvPr id="9" name="Rectangle 8">
            <a:hlinkClick r:id="rId4" action="ppaction://hlinksldjump"/>
          </p:cNvPr>
          <p:cNvSpPr/>
          <p:nvPr/>
        </p:nvSpPr>
        <p:spPr>
          <a:xfrm>
            <a:off x="746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Wishes/Dreams</a:t>
            </a:r>
            <a:endParaRPr lang="en-US" dirty="0"/>
          </a:p>
        </p:txBody>
      </p:sp>
      <p:sp>
        <p:nvSpPr>
          <p:cNvPr id="10" name="Rectangle 9">
            <a:hlinkClick r:id="rId5" action="ppaction://hlinksldjump"/>
          </p:cNvPr>
          <p:cNvSpPr/>
          <p:nvPr/>
        </p:nvSpPr>
        <p:spPr>
          <a:xfrm>
            <a:off x="746760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Favorites</a:t>
            </a:r>
            <a:endParaRPr lang="en-US" dirty="0"/>
          </a:p>
        </p:txBody>
      </p:sp>
      <p:sp>
        <p:nvSpPr>
          <p:cNvPr id="11" name="Rectangle 10">
            <a:hlinkClick r:id="rId6" action="ppaction://hlinksldjump"/>
          </p:cNvPr>
          <p:cNvSpPr/>
          <p:nvPr/>
        </p:nvSpPr>
        <p:spPr>
          <a:xfrm>
            <a:off x="74676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good I am at technology</a:t>
            </a:r>
            <a:endParaRPr lang="en-US" dirty="0"/>
          </a:p>
        </p:txBody>
      </p:sp>
      <p:sp>
        <p:nvSpPr>
          <p:cNvPr id="12" name="Rectangle 11">
            <a:hlinkClick r:id="rId7" action="ppaction://hlinksldjump"/>
          </p:cNvPr>
          <p:cNvSpPr/>
          <p:nvPr/>
        </p:nvSpPr>
        <p:spPr>
          <a:xfrm>
            <a:off x="37338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Teaching Programs</a:t>
            </a:r>
            <a:endParaRPr lang="en-US" dirty="0"/>
          </a:p>
        </p:txBody>
      </p:sp>
      <p:sp>
        <p:nvSpPr>
          <p:cNvPr id="13" name="Rectangle 12">
            <a:hlinkClick r:id="rId8" action="ppaction://hlinksldjump"/>
          </p:cNvPr>
          <p:cNvSpPr/>
          <p:nvPr/>
        </p:nvSpPr>
        <p:spPr>
          <a:xfrm>
            <a:off x="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Part about technology</a:t>
            </a:r>
            <a:endParaRPr lang="en-US" dirty="0"/>
          </a:p>
        </p:txBody>
      </p:sp>
      <p:sp>
        <p:nvSpPr>
          <p:cNvPr id="14" name="Rectangle 13">
            <a:hlinkClick r:id="rId9" action="ppaction://hlinksldjump"/>
          </p:cNvPr>
          <p:cNvSpPr/>
          <p:nvPr/>
        </p:nvSpPr>
        <p:spPr>
          <a:xfrm>
            <a:off x="19050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</a:t>
            </a:r>
            <a:endParaRPr lang="en-US" dirty="0"/>
          </a:p>
        </p:txBody>
      </p:sp>
    </p:spTree>
  </p:cSld>
  <p:clrMapOvr>
    <a:masterClrMapping/>
  </p:clrMapOvr>
  <p:transition spd="slow">
    <p:wedg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Goals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actually have no idea what I want to be when I grow up/ what I want to do for a living.</a:t>
            </a:r>
          </a:p>
          <a:p>
            <a:r>
              <a:rPr lang="en-US" dirty="0" smtClean="0"/>
              <a:t>For that reason one of my goals is to become more goal oriented so I can figure out what I </a:t>
            </a:r>
          </a:p>
          <a:p>
            <a:r>
              <a:rPr lang="en-US" dirty="0"/>
              <a:t> </a:t>
            </a:r>
            <a:r>
              <a:rPr lang="en-US" dirty="0" smtClean="0"/>
              <a:t>        will have to do so I can make </a:t>
            </a:r>
          </a:p>
          <a:p>
            <a:r>
              <a:rPr lang="en-US" dirty="0" smtClean="0"/>
              <a:t>money in the future. </a:t>
            </a:r>
            <a:r>
              <a:rPr lang="en-US" dirty="0" smtClean="0">
                <a:sym typeface="Wingdings" pitchFamily="2" charset="2"/>
              </a:rPr>
              <a:t></a:t>
            </a:r>
            <a:endParaRPr lang="en-US" dirty="0" smtClean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365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Family</a:t>
            </a:r>
            <a:endParaRPr lang="en-US" dirty="0"/>
          </a:p>
        </p:txBody>
      </p:sp>
      <p:sp>
        <p:nvSpPr>
          <p:cNvPr id="5" name="Rectangle 4">
            <a:hlinkClick r:id="rId3" action="ppaction://hlinksldjump"/>
          </p:cNvPr>
          <p:cNvSpPr/>
          <p:nvPr/>
        </p:nvSpPr>
        <p:spPr>
          <a:xfrm>
            <a:off x="19050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6" name="Rectangle 5">
            <a:hlinkClick r:id="rId4" action="ppaction://hlinksldjump"/>
          </p:cNvPr>
          <p:cNvSpPr/>
          <p:nvPr/>
        </p:nvSpPr>
        <p:spPr>
          <a:xfrm>
            <a:off x="746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Wishes/Dreams</a:t>
            </a:r>
            <a:endParaRPr lang="en-US" dirty="0"/>
          </a:p>
        </p:txBody>
      </p:sp>
      <p:sp>
        <p:nvSpPr>
          <p:cNvPr id="7" name="Rectangle 6">
            <a:hlinkClick r:id="rId5" action="ppaction://hlinksldjump"/>
          </p:cNvPr>
          <p:cNvSpPr/>
          <p:nvPr/>
        </p:nvSpPr>
        <p:spPr>
          <a:xfrm>
            <a:off x="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Teaching Programs</a:t>
            </a:r>
            <a:endParaRPr lang="en-US" dirty="0"/>
          </a:p>
        </p:txBody>
      </p:sp>
      <p:sp>
        <p:nvSpPr>
          <p:cNvPr id="8" name="Rectangle 7">
            <a:hlinkClick r:id="rId6" action="ppaction://hlinksldjump"/>
          </p:cNvPr>
          <p:cNvSpPr/>
          <p:nvPr/>
        </p:nvSpPr>
        <p:spPr>
          <a:xfrm>
            <a:off x="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Unusual Facts</a:t>
            </a:r>
            <a:endParaRPr lang="en-US" dirty="0"/>
          </a:p>
        </p:txBody>
      </p:sp>
      <p:sp>
        <p:nvSpPr>
          <p:cNvPr id="9" name="Rectangle 8">
            <a:hlinkClick r:id="rId7" action="ppaction://hlinksldjump"/>
          </p:cNvPr>
          <p:cNvSpPr/>
          <p:nvPr/>
        </p:nvSpPr>
        <p:spPr>
          <a:xfrm>
            <a:off x="746760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Favorites</a:t>
            </a:r>
            <a:endParaRPr lang="en-US" dirty="0"/>
          </a:p>
        </p:txBody>
      </p:sp>
      <p:sp>
        <p:nvSpPr>
          <p:cNvPr id="10" name="Rectangle 9">
            <a:hlinkClick r:id="rId8" action="ppaction://hlinksldjump"/>
          </p:cNvPr>
          <p:cNvSpPr/>
          <p:nvPr/>
        </p:nvSpPr>
        <p:spPr>
          <a:xfrm>
            <a:off x="74676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good I am at technology</a:t>
            </a:r>
            <a:endParaRPr lang="en-US" dirty="0"/>
          </a:p>
        </p:txBody>
      </p:sp>
      <p:sp>
        <p:nvSpPr>
          <p:cNvPr id="11" name="Rectangle 10">
            <a:hlinkClick r:id="rId9" action="ppaction://hlinksldjump"/>
          </p:cNvPr>
          <p:cNvSpPr/>
          <p:nvPr/>
        </p:nvSpPr>
        <p:spPr>
          <a:xfrm>
            <a:off x="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Part about technology</a:t>
            </a:r>
            <a:endParaRPr lang="en-US" dirty="0"/>
          </a:p>
        </p:txBody>
      </p:sp>
    </p:spTree>
  </p:cSld>
  <p:clrMapOvr>
    <a:masterClrMapping/>
  </p:clrMapOvr>
  <p:transition spd="slow">
    <p:cover dir="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Wishes/Dreams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don’t really have many wishes or dreams, but I would like to go to Hawaii and Ireland sometime in the near future. I would also like to go to the biggest renaissance fair in the </a:t>
            </a:r>
          </a:p>
          <a:p>
            <a:r>
              <a:rPr lang="en-US" dirty="0" smtClean="0"/>
              <a:t> </a:t>
            </a:r>
            <a:r>
              <a:rPr lang="en-US" dirty="0" smtClean="0"/>
              <a:t>        world, because they would have </a:t>
            </a:r>
          </a:p>
          <a:p>
            <a:r>
              <a:rPr lang="en-US" dirty="0" smtClean="0"/>
              <a:t>an amazing display of cool swords and armor.</a:t>
            </a:r>
            <a:endParaRPr lang="en-US" dirty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19050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5" name="Rectangle 4">
            <a:hlinkClick r:id="rId3" action="ppaction://hlinksldjump"/>
          </p:cNvPr>
          <p:cNvSpPr/>
          <p:nvPr/>
        </p:nvSpPr>
        <p:spPr>
          <a:xfrm>
            <a:off x="365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Family</a:t>
            </a:r>
            <a:endParaRPr lang="en-US" dirty="0"/>
          </a:p>
        </p:txBody>
      </p:sp>
      <p:sp>
        <p:nvSpPr>
          <p:cNvPr id="6" name="Rectangle 5">
            <a:hlinkClick r:id="rId4" action="ppaction://hlinksldjump"/>
          </p:cNvPr>
          <p:cNvSpPr/>
          <p:nvPr/>
        </p:nvSpPr>
        <p:spPr>
          <a:xfrm>
            <a:off x="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Teaching Programs</a:t>
            </a:r>
            <a:endParaRPr lang="en-US" dirty="0"/>
          </a:p>
        </p:txBody>
      </p:sp>
      <p:sp>
        <p:nvSpPr>
          <p:cNvPr id="7" name="Rectangle 6">
            <a:hlinkClick r:id="rId5" action="ppaction://hlinksldjump"/>
          </p:cNvPr>
          <p:cNvSpPr/>
          <p:nvPr/>
        </p:nvSpPr>
        <p:spPr>
          <a:xfrm>
            <a:off x="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Part about technology</a:t>
            </a:r>
            <a:endParaRPr lang="en-US" dirty="0"/>
          </a:p>
        </p:txBody>
      </p:sp>
      <p:sp>
        <p:nvSpPr>
          <p:cNvPr id="8" name="Rectangle 7">
            <a:hlinkClick r:id="rId6" action="ppaction://hlinksldjump"/>
          </p:cNvPr>
          <p:cNvSpPr/>
          <p:nvPr/>
        </p:nvSpPr>
        <p:spPr>
          <a:xfrm>
            <a:off x="746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Goals</a:t>
            </a:r>
            <a:endParaRPr lang="en-US" dirty="0"/>
          </a:p>
        </p:txBody>
      </p:sp>
      <p:sp>
        <p:nvSpPr>
          <p:cNvPr id="9" name="Rectangle 8">
            <a:hlinkClick r:id="rId7" action="ppaction://hlinksldjump"/>
          </p:cNvPr>
          <p:cNvSpPr/>
          <p:nvPr/>
        </p:nvSpPr>
        <p:spPr>
          <a:xfrm>
            <a:off x="74676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good I am at technology</a:t>
            </a:r>
            <a:endParaRPr lang="en-US" dirty="0"/>
          </a:p>
        </p:txBody>
      </p:sp>
      <p:sp>
        <p:nvSpPr>
          <p:cNvPr id="10" name="Rectangle 9">
            <a:hlinkClick r:id="rId8" action="ppaction://hlinksldjump"/>
          </p:cNvPr>
          <p:cNvSpPr/>
          <p:nvPr/>
        </p:nvSpPr>
        <p:spPr>
          <a:xfrm>
            <a:off x="746760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Favorites</a:t>
            </a:r>
            <a:endParaRPr lang="en-US" dirty="0"/>
          </a:p>
        </p:txBody>
      </p:sp>
      <p:sp>
        <p:nvSpPr>
          <p:cNvPr id="11" name="Rectangle 10">
            <a:hlinkClick r:id="rId9" action="ppaction://hlinksldjump"/>
          </p:cNvPr>
          <p:cNvSpPr/>
          <p:nvPr/>
        </p:nvSpPr>
        <p:spPr>
          <a:xfrm>
            <a:off x="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Unusual Facts</a:t>
            </a:r>
            <a:endParaRPr lang="en-US" dirty="0"/>
          </a:p>
        </p:txBody>
      </p:sp>
    </p:spTree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Favorites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My favorite food is cantaloupe, my favorite color is yellow, my favorite number is 10362,(it sounds cool…) and my favorite type of music is heavy metal. I can also say that math is my </a:t>
            </a:r>
          </a:p>
          <a:p>
            <a:r>
              <a:rPr lang="en-US" dirty="0"/>
              <a:t> </a:t>
            </a:r>
            <a:r>
              <a:rPr lang="en-US" dirty="0" smtClean="0"/>
              <a:t>         favorite subject and my favorite</a:t>
            </a:r>
          </a:p>
          <a:p>
            <a:pPr>
              <a:buNone/>
            </a:pPr>
            <a:r>
              <a:rPr lang="en-US" dirty="0" smtClean="0"/>
              <a:t>game is elder scrolls four oblivion. </a:t>
            </a:r>
            <a:r>
              <a:rPr lang="en-US" dirty="0" smtClean="0">
                <a:sym typeface="Wingdings" pitchFamily="2" charset="2"/>
              </a:rPr>
              <a:t></a:t>
            </a:r>
            <a:endParaRPr lang="en-US" dirty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746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Wishes/Dreams</a:t>
            </a:r>
            <a:endParaRPr lang="en-US" dirty="0"/>
          </a:p>
        </p:txBody>
      </p:sp>
      <p:sp>
        <p:nvSpPr>
          <p:cNvPr id="5" name="Rectangle 4">
            <a:hlinkClick r:id="rId3" action="ppaction://hlinksldjump"/>
          </p:cNvPr>
          <p:cNvSpPr/>
          <p:nvPr/>
        </p:nvSpPr>
        <p:spPr>
          <a:xfrm>
            <a:off x="746760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Goals</a:t>
            </a:r>
            <a:endParaRPr lang="en-US" dirty="0"/>
          </a:p>
        </p:txBody>
      </p:sp>
      <p:sp>
        <p:nvSpPr>
          <p:cNvPr id="6" name="Rectangle 5">
            <a:hlinkClick r:id="rId4" action="ppaction://hlinksldjump"/>
          </p:cNvPr>
          <p:cNvSpPr/>
          <p:nvPr/>
        </p:nvSpPr>
        <p:spPr>
          <a:xfrm>
            <a:off x="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Unusual Facts</a:t>
            </a:r>
            <a:endParaRPr lang="en-US" dirty="0"/>
          </a:p>
        </p:txBody>
      </p:sp>
      <p:sp>
        <p:nvSpPr>
          <p:cNvPr id="7" name="Rectangle 6">
            <a:hlinkClick r:id="rId5" action="ppaction://hlinksldjump"/>
          </p:cNvPr>
          <p:cNvSpPr/>
          <p:nvPr/>
        </p:nvSpPr>
        <p:spPr>
          <a:xfrm>
            <a:off x="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Part about technology</a:t>
            </a:r>
            <a:endParaRPr lang="en-US" dirty="0"/>
          </a:p>
        </p:txBody>
      </p:sp>
      <p:sp>
        <p:nvSpPr>
          <p:cNvPr id="8" name="Rectangle 7">
            <a:hlinkClick r:id="rId6" action="ppaction://hlinksldjump"/>
          </p:cNvPr>
          <p:cNvSpPr/>
          <p:nvPr/>
        </p:nvSpPr>
        <p:spPr>
          <a:xfrm>
            <a:off x="74676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good I am at technology</a:t>
            </a:r>
            <a:endParaRPr lang="en-US" dirty="0"/>
          </a:p>
        </p:txBody>
      </p:sp>
      <p:sp>
        <p:nvSpPr>
          <p:cNvPr id="9" name="Rectangle 8">
            <a:hlinkClick r:id="rId7" action="ppaction://hlinksldjump"/>
          </p:cNvPr>
          <p:cNvSpPr/>
          <p:nvPr/>
        </p:nvSpPr>
        <p:spPr>
          <a:xfrm>
            <a:off x="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Teaching Programs</a:t>
            </a:r>
            <a:endParaRPr lang="en-US" dirty="0"/>
          </a:p>
        </p:txBody>
      </p:sp>
      <p:sp>
        <p:nvSpPr>
          <p:cNvPr id="10" name="Rectangle 9">
            <a:hlinkClick r:id="rId8" action="ppaction://hlinksldjump"/>
          </p:cNvPr>
          <p:cNvSpPr/>
          <p:nvPr/>
        </p:nvSpPr>
        <p:spPr>
          <a:xfrm>
            <a:off x="19050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11" name="Rectangle 10">
            <a:hlinkClick r:id="rId9" action="ppaction://hlinksldjump"/>
          </p:cNvPr>
          <p:cNvSpPr/>
          <p:nvPr/>
        </p:nvSpPr>
        <p:spPr>
          <a:xfrm>
            <a:off x="365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Family</a:t>
            </a:r>
            <a:endParaRPr lang="en-US" dirty="0"/>
          </a:p>
        </p:txBody>
      </p:sp>
    </p:spTree>
  </p:cSld>
  <p:clrMapOvr>
    <a:masterClrMapping/>
  </p:clrMapOvr>
  <p:transition spd="slow">
    <p:dissolv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Unusual Facts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I was little Pluto was a planet. </a:t>
            </a:r>
            <a:r>
              <a:rPr lang="en-US" dirty="0" smtClean="0">
                <a:sym typeface="Wingdings" pitchFamily="2" charset="2"/>
              </a:rPr>
              <a:t></a:t>
            </a:r>
          </a:p>
          <a:p>
            <a:r>
              <a:rPr lang="en-US" dirty="0" smtClean="0">
                <a:sym typeface="Wingdings" pitchFamily="2" charset="2"/>
              </a:rPr>
              <a:t>My eyes were originally blue and turned brown, and my hair was originally brown and turned red. I was the fastest kid in my family </a:t>
            </a:r>
          </a:p>
          <a:p>
            <a:r>
              <a:rPr lang="en-US" dirty="0">
                <a:sym typeface="Wingdings" pitchFamily="2" charset="2"/>
              </a:rPr>
              <a:t> </a:t>
            </a:r>
            <a:r>
              <a:rPr lang="en-US" dirty="0" smtClean="0">
                <a:sym typeface="Wingdings" pitchFamily="2" charset="2"/>
              </a:rPr>
              <a:t>        to get a sense of humor.</a:t>
            </a:r>
            <a:endParaRPr lang="en-US" dirty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19050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5" name="Rectangle 4">
            <a:hlinkClick r:id="rId3" action="ppaction://hlinksldjump"/>
          </p:cNvPr>
          <p:cNvSpPr/>
          <p:nvPr/>
        </p:nvSpPr>
        <p:spPr>
          <a:xfrm>
            <a:off x="365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Family</a:t>
            </a:r>
            <a:endParaRPr lang="en-US" dirty="0"/>
          </a:p>
        </p:txBody>
      </p:sp>
      <p:sp>
        <p:nvSpPr>
          <p:cNvPr id="7" name="Rectangle 6">
            <a:hlinkClick r:id="rId4" action="ppaction://hlinksldjump"/>
          </p:cNvPr>
          <p:cNvSpPr/>
          <p:nvPr/>
        </p:nvSpPr>
        <p:spPr>
          <a:xfrm>
            <a:off x="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Favorites</a:t>
            </a:r>
            <a:endParaRPr lang="en-US" dirty="0"/>
          </a:p>
        </p:txBody>
      </p:sp>
      <p:sp>
        <p:nvSpPr>
          <p:cNvPr id="8" name="Rectangle 7">
            <a:hlinkClick r:id="rId5" action="ppaction://hlinksldjump"/>
          </p:cNvPr>
          <p:cNvSpPr/>
          <p:nvPr/>
        </p:nvSpPr>
        <p:spPr>
          <a:xfrm>
            <a:off x="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Teaching Programs</a:t>
            </a:r>
            <a:endParaRPr lang="en-US" dirty="0"/>
          </a:p>
        </p:txBody>
      </p:sp>
      <p:sp>
        <p:nvSpPr>
          <p:cNvPr id="9" name="Rectangle 8">
            <a:hlinkClick r:id="rId6" action="ppaction://hlinksldjump"/>
          </p:cNvPr>
          <p:cNvSpPr/>
          <p:nvPr/>
        </p:nvSpPr>
        <p:spPr>
          <a:xfrm>
            <a:off x="746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Wishes/Dreams</a:t>
            </a:r>
            <a:endParaRPr lang="en-US" dirty="0"/>
          </a:p>
        </p:txBody>
      </p:sp>
      <p:sp>
        <p:nvSpPr>
          <p:cNvPr id="10" name="Rectangle 9">
            <a:hlinkClick r:id="rId7" action="ppaction://hlinksldjump"/>
          </p:cNvPr>
          <p:cNvSpPr/>
          <p:nvPr/>
        </p:nvSpPr>
        <p:spPr>
          <a:xfrm>
            <a:off x="746760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Goals</a:t>
            </a:r>
            <a:endParaRPr lang="en-US" dirty="0"/>
          </a:p>
        </p:txBody>
      </p:sp>
      <p:sp>
        <p:nvSpPr>
          <p:cNvPr id="11" name="Rectangle 10">
            <a:hlinkClick r:id="rId8" action="ppaction://hlinksldjump"/>
          </p:cNvPr>
          <p:cNvSpPr/>
          <p:nvPr/>
        </p:nvSpPr>
        <p:spPr>
          <a:xfrm>
            <a:off x="74676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good I am at technology</a:t>
            </a:r>
            <a:endParaRPr lang="en-US" dirty="0"/>
          </a:p>
        </p:txBody>
      </p:sp>
      <p:sp>
        <p:nvSpPr>
          <p:cNvPr id="12" name="Rectangle 11">
            <a:hlinkClick r:id="rId9" action="ppaction://hlinksldjump"/>
          </p:cNvPr>
          <p:cNvSpPr/>
          <p:nvPr/>
        </p:nvSpPr>
        <p:spPr>
          <a:xfrm>
            <a:off x="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Part about technology</a:t>
            </a:r>
            <a:endParaRPr lang="en-US" dirty="0"/>
          </a:p>
        </p:txBody>
      </p:sp>
    </p:spTree>
  </p:cSld>
  <p:clrMapOvr>
    <a:masterClrMapping/>
  </p:clrMapOvr>
  <p:transition spd="slow">
    <p:zoom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How good I am with technology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I was 2 years old I changed the screensavers on everyone’s computer and turned their desktop upside down. (They never knew if they would turn onto their </a:t>
            </a:r>
          </a:p>
          <a:p>
            <a:r>
              <a:rPr lang="en-US" dirty="0"/>
              <a:t> </a:t>
            </a:r>
            <a:r>
              <a:rPr lang="en-US" dirty="0" smtClean="0"/>
              <a:t>        computer and have a virtual mouse</a:t>
            </a:r>
          </a:p>
          <a:p>
            <a:pPr>
              <a:buNone/>
            </a:pPr>
            <a:r>
              <a:rPr lang="en-US" dirty="0"/>
              <a:t>c</a:t>
            </a:r>
            <a:r>
              <a:rPr lang="en-US" dirty="0" smtClean="0"/>
              <a:t>hasing virtual cheese) I also know how to use every Microsoft office program, although that isn’t too hard. </a:t>
            </a:r>
            <a:endParaRPr lang="en-US" dirty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365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Family</a:t>
            </a:r>
            <a:endParaRPr lang="en-US" dirty="0"/>
          </a:p>
        </p:txBody>
      </p:sp>
      <p:sp>
        <p:nvSpPr>
          <p:cNvPr id="5" name="Rectangle 4">
            <a:hlinkClick r:id="rId3" action="ppaction://hlinksldjump"/>
          </p:cNvPr>
          <p:cNvSpPr/>
          <p:nvPr/>
        </p:nvSpPr>
        <p:spPr>
          <a:xfrm>
            <a:off x="19050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6" name="Rectangle 5">
            <a:hlinkClick r:id="rId4" action="ppaction://hlinksldjump"/>
          </p:cNvPr>
          <p:cNvSpPr/>
          <p:nvPr/>
        </p:nvSpPr>
        <p:spPr>
          <a:xfrm>
            <a:off x="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Teaching Programs</a:t>
            </a:r>
            <a:endParaRPr lang="en-US" dirty="0"/>
          </a:p>
        </p:txBody>
      </p:sp>
      <p:sp>
        <p:nvSpPr>
          <p:cNvPr id="7" name="Rectangle 6">
            <a:hlinkClick r:id="rId5" action="ppaction://hlinksldjump"/>
          </p:cNvPr>
          <p:cNvSpPr/>
          <p:nvPr/>
        </p:nvSpPr>
        <p:spPr>
          <a:xfrm>
            <a:off x="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Favorites</a:t>
            </a:r>
            <a:endParaRPr lang="en-US" dirty="0"/>
          </a:p>
        </p:txBody>
      </p:sp>
      <p:sp>
        <p:nvSpPr>
          <p:cNvPr id="8" name="Rectangle 7">
            <a:hlinkClick r:id="rId6" action="ppaction://hlinksldjump"/>
          </p:cNvPr>
          <p:cNvSpPr/>
          <p:nvPr/>
        </p:nvSpPr>
        <p:spPr>
          <a:xfrm>
            <a:off x="746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Wishes/Dreams</a:t>
            </a:r>
            <a:endParaRPr lang="en-US" dirty="0"/>
          </a:p>
        </p:txBody>
      </p:sp>
      <p:sp>
        <p:nvSpPr>
          <p:cNvPr id="9" name="Rectangle 8">
            <a:hlinkClick r:id="rId7" action="ppaction://hlinksldjump"/>
          </p:cNvPr>
          <p:cNvSpPr/>
          <p:nvPr/>
        </p:nvSpPr>
        <p:spPr>
          <a:xfrm>
            <a:off x="746760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Goals</a:t>
            </a:r>
            <a:endParaRPr lang="en-US" dirty="0"/>
          </a:p>
        </p:txBody>
      </p:sp>
      <p:sp>
        <p:nvSpPr>
          <p:cNvPr id="10" name="Rectangle 9">
            <a:hlinkClick r:id="rId8" action="ppaction://hlinksldjump"/>
          </p:cNvPr>
          <p:cNvSpPr/>
          <p:nvPr/>
        </p:nvSpPr>
        <p:spPr>
          <a:xfrm>
            <a:off x="54102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Part about technology</a:t>
            </a:r>
            <a:endParaRPr lang="en-US" dirty="0"/>
          </a:p>
        </p:txBody>
      </p:sp>
      <p:sp>
        <p:nvSpPr>
          <p:cNvPr id="11" name="Rectangle 10">
            <a:hlinkClick r:id="rId9" action="ppaction://hlinksldjump"/>
          </p:cNvPr>
          <p:cNvSpPr/>
          <p:nvPr/>
        </p:nvSpPr>
        <p:spPr>
          <a:xfrm>
            <a:off x="7467600" y="51816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Unusual Facts</a:t>
            </a:r>
            <a:endParaRPr lang="en-US" dirty="0"/>
          </a:p>
        </p:txBody>
      </p:sp>
    </p:spTree>
  </p:cSld>
  <p:clrMapOvr>
    <a:masterClrMapping/>
  </p:clrMapOvr>
  <p:transition spd="slow">
    <p:plus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Teaching Programs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would be able to teach people how to use most of the programs in Microsoft office and also how to use several anti-virus programs to protect their computer. I could teach people</a:t>
            </a:r>
          </a:p>
          <a:p>
            <a:r>
              <a:rPr lang="en-US" dirty="0"/>
              <a:t> </a:t>
            </a:r>
            <a:r>
              <a:rPr lang="en-US" dirty="0" smtClean="0"/>
              <a:t>        most things that are automatically </a:t>
            </a:r>
          </a:p>
          <a:p>
            <a:r>
              <a:rPr lang="en-US" dirty="0" smtClean="0"/>
              <a:t>on the computer. I couldn’t really explain other programs to people too well.</a:t>
            </a:r>
          </a:p>
          <a:p>
            <a:endParaRPr lang="en-US" dirty="0"/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Part about technology</a:t>
            </a:r>
            <a:endParaRPr lang="en-US" dirty="0"/>
          </a:p>
        </p:txBody>
      </p:sp>
      <p:sp>
        <p:nvSpPr>
          <p:cNvPr id="5" name="Rectangle 4">
            <a:hlinkClick r:id="rId3" action="ppaction://hlinksldjump"/>
          </p:cNvPr>
          <p:cNvSpPr/>
          <p:nvPr/>
        </p:nvSpPr>
        <p:spPr>
          <a:xfrm>
            <a:off x="7467600" y="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How good I am at technology</a:t>
            </a:r>
            <a:endParaRPr lang="en-US" dirty="0"/>
          </a:p>
        </p:txBody>
      </p:sp>
      <p:sp>
        <p:nvSpPr>
          <p:cNvPr id="6" name="Rectangle 5">
            <a:hlinkClick r:id="rId4" action="ppaction://hlinksldjump"/>
          </p:cNvPr>
          <p:cNvSpPr/>
          <p:nvPr/>
        </p:nvSpPr>
        <p:spPr>
          <a:xfrm>
            <a:off x="19050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8" name="Rectangle 7">
            <a:hlinkClick r:id="rId5" action="ppaction://hlinksldjump"/>
          </p:cNvPr>
          <p:cNvSpPr/>
          <p:nvPr/>
        </p:nvSpPr>
        <p:spPr>
          <a:xfrm>
            <a:off x="365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Family</a:t>
            </a:r>
            <a:endParaRPr lang="en-US" dirty="0"/>
          </a:p>
        </p:txBody>
      </p:sp>
      <p:sp>
        <p:nvSpPr>
          <p:cNvPr id="9" name="Rectangle 8">
            <a:hlinkClick r:id="rId6" action="ppaction://hlinksldjump"/>
          </p:cNvPr>
          <p:cNvSpPr/>
          <p:nvPr/>
        </p:nvSpPr>
        <p:spPr>
          <a:xfrm>
            <a:off x="746760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Wishes/Dreams</a:t>
            </a:r>
            <a:endParaRPr lang="en-US" dirty="0"/>
          </a:p>
        </p:txBody>
      </p:sp>
      <p:sp>
        <p:nvSpPr>
          <p:cNvPr id="10" name="Rectangle 9">
            <a:hlinkClick r:id="rId7" action="ppaction://hlinksldjump"/>
          </p:cNvPr>
          <p:cNvSpPr/>
          <p:nvPr/>
        </p:nvSpPr>
        <p:spPr>
          <a:xfrm>
            <a:off x="746760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Goals</a:t>
            </a:r>
            <a:endParaRPr lang="en-US" dirty="0"/>
          </a:p>
        </p:txBody>
      </p:sp>
      <p:sp>
        <p:nvSpPr>
          <p:cNvPr id="11" name="Rectangle 10">
            <a:hlinkClick r:id="rId8" action="ppaction://hlinksldjump"/>
          </p:cNvPr>
          <p:cNvSpPr/>
          <p:nvPr/>
        </p:nvSpPr>
        <p:spPr>
          <a:xfrm>
            <a:off x="0" y="35814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My Favorites</a:t>
            </a:r>
            <a:endParaRPr lang="en-US" dirty="0"/>
          </a:p>
        </p:txBody>
      </p:sp>
      <p:sp>
        <p:nvSpPr>
          <p:cNvPr id="12" name="Rectangle 11">
            <a:hlinkClick r:id="rId9" action="ppaction://hlinksldjump"/>
          </p:cNvPr>
          <p:cNvSpPr/>
          <p:nvPr/>
        </p:nvSpPr>
        <p:spPr>
          <a:xfrm>
            <a:off x="0" y="6019800"/>
            <a:ext cx="1676400" cy="838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Unusual Facts</a:t>
            </a:r>
            <a:endParaRPr lang="en-US" dirty="0"/>
          </a:p>
        </p:txBody>
      </p:sp>
    </p:spTree>
  </p:cSld>
  <p:clrMapOvr>
    <a:masterClrMapping/>
  </p:clrMapOvr>
  <p:transition spd="slow">
    <p:strips dir="rd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89</TotalTime>
  <Words>702</Words>
  <Application>Microsoft Office PowerPoint</Application>
  <PresentationFormat>On-screen Show (4:3)</PresentationFormat>
  <Paragraphs>115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Some facts about the person known as… P.J.</vt:lpstr>
      <vt:lpstr>End :D</vt:lpstr>
      <vt:lpstr>My Family</vt:lpstr>
      <vt:lpstr>My Goals</vt:lpstr>
      <vt:lpstr>My Wishes/Dreams</vt:lpstr>
      <vt:lpstr>My Favorites</vt:lpstr>
      <vt:lpstr>Unusual Facts</vt:lpstr>
      <vt:lpstr>How good I am with technology</vt:lpstr>
      <vt:lpstr>Teaching Programs</vt:lpstr>
      <vt:lpstr>Best part of technology</vt:lpstr>
    </vt:vector>
  </TitlesOfParts>
  <Company>Avon Grove Charter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Some facts about the person known as… P.J.</dc:title>
  <dc:creator>lab002</dc:creator>
  <cp:lastModifiedBy>lab002</cp:lastModifiedBy>
  <cp:revision>10</cp:revision>
  <dcterms:created xsi:type="dcterms:W3CDTF">2010-09-14T15:24:40Z</dcterms:created>
  <dcterms:modified xsi:type="dcterms:W3CDTF">2010-09-16T15:31:50Z</dcterms:modified>
</cp:coreProperties>
</file>

<file path=docProps/thumbnail.jpeg>
</file>