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575F7-14BE-42DE-85F8-6A6FCF3A50EB}" type="datetimeFigureOut">
              <a:rPr lang="en-US" smtClean="0"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67DC9-2474-4372-B72C-885FAC678F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hi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hi</vt:lpstr>
    </vt:vector>
  </TitlesOfParts>
  <Company>Avon Grove Charter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</dc:title>
  <dc:creator>lab002</dc:creator>
  <cp:lastModifiedBy>lab002</cp:lastModifiedBy>
  <cp:revision>1</cp:revision>
  <dcterms:created xsi:type="dcterms:W3CDTF">2010-09-22T16:43:15Z</dcterms:created>
  <dcterms:modified xsi:type="dcterms:W3CDTF">2010-09-22T16:43:24Z</dcterms:modified>
</cp:coreProperties>
</file>